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BEC81-7955-E07F-207B-72CEE3C4E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D81C4C-AACA-A9CB-833A-498A0152C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D3D8E-5973-C2EE-7255-D527D6A50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D63E2-6D06-419D-82E0-22A7EEDA71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0321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DA0404-8035-12BC-2CCB-05FA8CA58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7C1AA-5879-4C4E-5976-AFA6C7CF1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67A5FC-1D70-03CE-4EC2-06CD5CAF8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C9928-F22A-4BFF-881C-089AB46AA2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3160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216AD-DD9B-18A1-C5E6-BD45C7D8A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3B674-D177-31EB-E724-D2702BE0A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7538E-DC7D-9646-B73A-92BF51D4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AB522-4991-4475-B733-758D6259D1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27069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2634F0-4AD7-0354-45D0-31B7BF0EF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8D67BA-31C3-1772-7550-11957AD06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74565-CADA-4131-A386-23C259E2B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2118-D322-4499-9223-46EDC6D8C0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062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F75F6-829E-0DFA-954F-6F1CD56EF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87023E-0F29-C51F-CBFF-4A2625F85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9BA514-E699-6F97-0425-67BD1A1F3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E45B6-01A2-4BCC-AFA9-62A4C8E3FC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909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56799B4-A969-0B7F-5338-3998487CA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FB027E-BE37-E004-F68B-C34D6F67C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530DA4-1320-7159-C536-FBDA643AC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DF382-236F-407A-9795-79BEE3B2A9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3266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6010F6A-C3F1-49E4-83E7-D19E32027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ECE6A74-1C35-9735-7978-B7FC03C19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31A20B2-590F-0D81-0132-73DBF8EFE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01194-DBFA-4C60-B7AB-8C76947E00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BA49785-FA93-71E0-4CA3-E78BFA27A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58839CF-B557-5E53-A75A-714831DB5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D9E319F-5455-7197-CCCD-D262AFA99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A625B-878E-499B-A4C9-5FCE53AC86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3328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8B4DFFA-A7E2-E79D-0A99-140F8ECB4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70169D7-630A-D61C-D758-F87011731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1C958E-7736-98DF-5F3F-C9A6CB3FB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6272B-9484-4DFB-8D7A-0888409E56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639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F08BB92-8208-B137-9A3B-891C06128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09F4A2-642F-B8F8-13BC-BDBF6DDCD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69DEAC-3B9E-E28B-91DB-04F4E4FAE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6B978-C69C-4375-9799-3C9D1B4D5B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9246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AB6D17-0920-DA39-E4EB-E874D125D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15C6A4-C2A8-A56B-A072-994CB2315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75FC90-EC22-E183-2707-DAAE0A9E64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31644-61A3-4480-AFEF-8C57499071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732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024CE68-6501-08F9-9FE7-B8059D61EF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7C0E375-899B-7877-A30C-AF02B73453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C6D6FA-0556-6537-4999-B78313A790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D03B0-DE06-9BD2-EB23-DF84B00DB0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1A2EF5-6D4F-F065-18B2-7ABB8DBB5C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CAFEC8-96C6-450F-AB34-F9389BFF9C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883D3D7B-1E5B-EC3D-2BB0-F4A34E64674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060575"/>
            <a:ext cx="9144000" cy="2736850"/>
          </a:xfrm>
        </p:spPr>
        <p:txBody>
          <a:bodyPr/>
          <a:lstStyle/>
          <a:p>
            <a:r>
              <a:rPr lang="en-US" altLang="en-US" sz="4000" dirty="0"/>
              <a:t>O Father, let thy love remain,</a:t>
            </a:r>
          </a:p>
          <a:p>
            <a:r>
              <a:rPr lang="en-US" altLang="en-US" sz="4000" dirty="0"/>
              <a:t>O Son, may I thy likeness gain,</a:t>
            </a:r>
          </a:p>
          <a:p>
            <a:r>
              <a:rPr lang="en-US" altLang="en-US" sz="4000" dirty="0"/>
              <a:t>O Spirit, stay to comfort me,</a:t>
            </a:r>
          </a:p>
          <a:p>
            <a:r>
              <a:rPr lang="en-US" altLang="en-US" sz="4000" dirty="0"/>
              <a:t>O triune God, praise be to thee.</a:t>
            </a:r>
          </a:p>
        </p:txBody>
      </p:sp>
      <p:sp>
        <p:nvSpPr>
          <p:cNvPr id="2051" name="TextBox 7">
            <a:extLst>
              <a:ext uri="{FF2B5EF4-FFF2-40B4-BE49-F238E27FC236}">
                <a16:creationId xmlns:a16="http://schemas.microsoft.com/office/drawing/2014/main" id="{0A060B6A-249A-FADA-91F3-3F8993BF5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6093296"/>
            <a:ext cx="3671887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kagi_probook"/>
              </a:rPr>
              <a:t>CCLI Song # 3920419</a:t>
            </a:r>
          </a:p>
          <a:p>
            <a:pPr eaLnBrk="1" hangingPunct="1"/>
            <a:r>
              <a:rPr lang="en-US" altLang="en-US" sz="700" dirty="0">
                <a:latin typeface="akagi_probook"/>
              </a:rPr>
              <a:t>Hendrick </a:t>
            </a:r>
            <a:r>
              <a:rPr lang="en-US" altLang="en-US" sz="700" dirty="0" err="1">
                <a:latin typeface="akagi_probook"/>
              </a:rPr>
              <a:t>Ghysen</a:t>
            </a:r>
            <a:r>
              <a:rPr lang="en-US" altLang="en-US" sz="700" dirty="0">
                <a:latin typeface="akagi_probook"/>
              </a:rPr>
              <a:t> | William Palstra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700" dirty="0">
                <a:latin typeface="akagi_probook"/>
              </a:rPr>
              <a:t>© Salvationist Publishing &amp; Supplies Ltd. (Admin. by </a:t>
            </a:r>
            <a:r>
              <a:rPr lang="en-US" altLang="en-US" sz="700" dirty="0" err="1">
                <a:latin typeface="akagi_probook"/>
              </a:rPr>
              <a:t>CopyCare</a:t>
            </a:r>
            <a:r>
              <a:rPr lang="en-US" altLang="en-US" sz="7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700" i="1" dirty="0">
                <a:latin typeface="akagi_probook"/>
              </a:rPr>
              <a:t>For use solely with the </a:t>
            </a:r>
            <a:r>
              <a:rPr lang="en-US" altLang="en-US" sz="700" i="1" dirty="0" err="1">
                <a:latin typeface="akagi_probook"/>
              </a:rPr>
              <a:t>SongSelect</a:t>
            </a:r>
            <a:r>
              <a:rPr lang="en-US" altLang="en-US" sz="700" i="1" dirty="0">
                <a:latin typeface="akagi_probook"/>
              </a:rPr>
              <a:t>® </a:t>
            </a:r>
            <a:r>
              <a:rPr lang="en-US" altLang="en-US" sz="700" i="1" dirty="0">
                <a:latin typeface="akagi_probook"/>
                <a:hlinkClick r:id="rId2"/>
              </a:rPr>
              <a:t>Terms of Use</a:t>
            </a:r>
            <a:r>
              <a:rPr lang="en-US" altLang="en-US" sz="700" i="1" dirty="0">
                <a:latin typeface="akagi_probook"/>
              </a:rPr>
              <a:t>. All rights reserved. </a:t>
            </a:r>
            <a:r>
              <a:rPr lang="en-US" altLang="en-US" sz="700" i="1" dirty="0">
                <a:latin typeface="akagi_probook"/>
                <a:hlinkClick r:id="rId3"/>
              </a:rPr>
              <a:t>www.ccli.com</a:t>
            </a:r>
            <a:endParaRPr lang="en-US" altLang="en-US" sz="700" i="1" dirty="0">
              <a:latin typeface="akagi_probook"/>
            </a:endParaRPr>
          </a:p>
          <a:p>
            <a:pPr eaLnBrk="1" hangingPunct="1"/>
            <a:r>
              <a:rPr lang="en-US" altLang="en-US" sz="700" dirty="0">
                <a:latin typeface="akagi_probook"/>
              </a:rPr>
              <a:t>CCLI </a:t>
            </a:r>
            <a:r>
              <a:rPr lang="en-US" altLang="en-US" sz="700" dirty="0" err="1">
                <a:latin typeface="akagi_probook"/>
              </a:rPr>
              <a:t>Licence</a:t>
            </a:r>
            <a:r>
              <a:rPr lang="en-US" altLang="en-US" sz="70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83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1999-08-06T06:15:07Z</dcterms:created>
  <dcterms:modified xsi:type="dcterms:W3CDTF">2023-06-14T06:32:11Z</dcterms:modified>
</cp:coreProperties>
</file>